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3025" cy="737330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BF55C-ACC1-4EF4-99B5-C903814C27A9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672F5-6802-47EF-AA98-6C63AA7936D5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167BE-DB9F-4CE8-AACE-DB73B066EF1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3F39B7-F1A6-49A6-9699-735D98BABD2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E0F2E-91D0-4A78-ABDD-3BA1EB142E2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C5BF7-9A19-47DA-A778-66AEF4F2453C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B0185E-3E9F-4141-8BE6-0E25E0DC7ED0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70B3A-9E19-4DD6-ACFC-CB6697DAC52D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34E541-7B52-451A-81C9-974792C8A70A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6FF5B-B0B9-408A-BC51-D1288997BC31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fld id="{82F288E0-7875-42C4-84C8-98DBBD3BF4D2}" type="datetimeFigureOut">
              <a:rPr lang="zh-CN" altLang="en-US"/>
              <a:pPr/>
              <a:t>2018/3/13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68E6E04-EE81-4CA1-94A3-203B43170614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7" r:id="rId2"/>
    <p:sldLayoutId id="2147483656" r:id="rId3"/>
    <p:sldLayoutId id="2147483655" r:id="rId4"/>
    <p:sldLayoutId id="2147483654" r:id="rId5"/>
    <p:sldLayoutId id="2147483653" r:id="rId6"/>
    <p:sldLayoutId id="2147483652" r:id="rId7"/>
    <p:sldLayoutId id="2147483651" r:id="rId8"/>
    <p:sldLayoutId id="2147483650" r:id="rId9"/>
    <p:sldLayoutId id="2147483649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  <a:ea typeface="宋体" pitchFamily="2" charset="-122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标题 1"/>
          <p:cNvSpPr>
            <a:spLocks noGrp="1" noChangeArrowheads="1"/>
          </p:cNvSpPr>
          <p:nvPr>
            <p:ph type="ctrTitle"/>
          </p:nvPr>
        </p:nvSpPr>
        <p:spPr>
          <a:xfrm>
            <a:off x="3397250" y="2679700"/>
            <a:ext cx="6216650" cy="1477963"/>
          </a:xfrm>
        </p:spPr>
        <p:txBody>
          <a:bodyPr/>
          <a:lstStyle/>
          <a:p>
            <a:r>
              <a:rPr lang="zh-CN" altLang="zh-CN" b="1" smtClean="0">
                <a:latin typeface="黑体" pitchFamily="49" charset="-122"/>
                <a:ea typeface="黑体" pitchFamily="49" charset="-122"/>
              </a:rPr>
              <a:t>粘 贴 单 </a:t>
            </a:r>
            <a:r>
              <a:rPr lang="zh-CN" altLang="zh-CN" smtClean="0"/>
              <a:t> </a:t>
            </a:r>
          </a:p>
        </p:txBody>
      </p:sp>
      <p:cxnSp>
        <p:nvCxnSpPr>
          <p:cNvPr id="4" name="直接连接符 3"/>
          <p:cNvCxnSpPr/>
          <p:nvPr/>
        </p:nvCxnSpPr>
        <p:spPr>
          <a:xfrm flipH="1">
            <a:off x="1323975" y="47625"/>
            <a:ext cx="19050" cy="6904038"/>
          </a:xfrm>
          <a:prstGeom prst="line">
            <a:avLst/>
          </a:prstGeom>
          <a:ln w="12700" cap="rnd" cmpd="sng">
            <a:solidFill>
              <a:schemeClr val="tx1"/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圆角矩形 5"/>
          <p:cNvSpPr/>
          <p:nvPr/>
        </p:nvSpPr>
        <p:spPr>
          <a:xfrm>
            <a:off x="3863975" y="2417763"/>
            <a:ext cx="5230813" cy="2197100"/>
          </a:xfrm>
          <a:prstGeom prst="roundRect">
            <a:avLst/>
          </a:prstGeom>
          <a:noFill/>
          <a:ln w="12700" cmpd="sng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/>
            <a:endParaRPr lang="zh-CN" altLang="en-US" noProof="1"/>
          </a:p>
        </p:txBody>
      </p:sp>
      <p:sp>
        <p:nvSpPr>
          <p:cNvPr id="2052" name="文本框 6"/>
          <p:cNvSpPr txBox="1">
            <a:spLocks noChangeArrowheads="1"/>
          </p:cNvSpPr>
          <p:nvPr/>
        </p:nvSpPr>
        <p:spPr bwMode="auto">
          <a:xfrm>
            <a:off x="1112838" y="2398713"/>
            <a:ext cx="577850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/>
              <a:t>装</a:t>
            </a:r>
          </a:p>
          <a:p>
            <a:endParaRPr lang="zh-CN" altLang="en-US"/>
          </a:p>
          <a:p>
            <a:endParaRPr lang="zh-CN" altLang="en-US" sz="1600"/>
          </a:p>
          <a:p>
            <a:r>
              <a:rPr lang="zh-CN" altLang="en-US" sz="2000"/>
              <a:t>订</a:t>
            </a:r>
          </a:p>
          <a:p>
            <a:endParaRPr lang="zh-CN" altLang="en-US"/>
          </a:p>
          <a:p>
            <a:endParaRPr lang="zh-CN" altLang="en-US" sz="1600"/>
          </a:p>
          <a:p>
            <a:r>
              <a:rPr lang="zh-CN" altLang="en-US" sz="2000"/>
              <a:t>线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自定义</PresentationFormat>
  <Paragraphs>8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Arial Unicode MS</vt:lpstr>
      <vt:lpstr>Calibri Light</vt:lpstr>
      <vt:lpstr>Calibri</vt:lpstr>
      <vt:lpstr>微软雅黑</vt:lpstr>
      <vt:lpstr>黑体</vt:lpstr>
      <vt:lpstr>Office 主题</vt:lpstr>
      <vt:lpstr>粘 贴 单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2018-03-09T08:23:34Z</dcterms:created>
  <dcterms:modified xsi:type="dcterms:W3CDTF">2018-03-13T06:37:07Z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2052-10.1.0.7022</vt:lpwstr>
  </property>
</Properties>
</file>